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8" r:id="rId5"/>
    <p:sldId id="25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DAA"/>
    <a:srgbClr val="E19CA9"/>
    <a:srgbClr val="5EEDFF"/>
    <a:srgbClr val="F9017A"/>
    <a:srgbClr val="BB2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9767" autoAdjust="0"/>
  </p:normalViewPr>
  <p:slideViewPr>
    <p:cSldViewPr snapToGrid="0" snapToObjects="1">
      <p:cViewPr>
        <p:scale>
          <a:sx n="75" d="100"/>
          <a:sy n="75" d="100"/>
        </p:scale>
        <p:origin x="-1952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45ED-4F2E-F044-83D4-6DC8B433F70B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33B5D-B478-7948-B9D9-E12834DA3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3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Draw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33B5D-B478-7948-B9D9-E12834DA30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2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0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2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8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v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7" y="237062"/>
            <a:ext cx="8564880" cy="6486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1652" y="1763078"/>
            <a:ext cx="246432" cy="510065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6545" y="4297180"/>
            <a:ext cx="3270522" cy="218358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Detected Robots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Mean Position           </a:t>
            </a:r>
            <a:r>
              <a:rPr lang="en-US" sz="2400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+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Covariance Ellipse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Object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Goal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Pivot</a:t>
            </a:r>
            <a:endParaRPr lang="ar-IQ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7" name="Picture 6" descr="Rob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78" y="4420354"/>
            <a:ext cx="247650" cy="279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8900" y="5530997"/>
            <a:ext cx="587642" cy="189579"/>
          </a:xfrm>
          <a:prstGeom prst="rect">
            <a:avLst/>
          </a:prstGeom>
          <a:solidFill>
            <a:srgbClr val="BB277E"/>
          </a:solidFill>
          <a:ln>
            <a:solidFill>
              <a:srgbClr val="BB27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58900" y="5872977"/>
            <a:ext cx="587642" cy="189579"/>
          </a:xfrm>
          <a:prstGeom prst="rect">
            <a:avLst/>
          </a:prstGeom>
          <a:solidFill>
            <a:srgbClr val="D7E4BD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2045" y="313765"/>
            <a:ext cx="8602777" cy="6439648"/>
          </a:xfrm>
          <a:prstGeom prst="rect">
            <a:avLst/>
          </a:prstGeom>
          <a:noFill/>
          <a:ln w="152400" cmpd="sng">
            <a:solidFill>
              <a:srgbClr val="F9017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411652" y="6603086"/>
            <a:ext cx="246432" cy="2717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6929" y="5199682"/>
            <a:ext cx="541471" cy="1723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59278" y="6146739"/>
            <a:ext cx="247650" cy="283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3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155016"/>
            <a:ext cx="1992462" cy="2465918"/>
          </a:xfrm>
          <a:prstGeom prst="rect">
            <a:avLst/>
          </a:prstGeom>
        </p:spPr>
      </p:pic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2702622"/>
            <a:ext cx="5572374" cy="4477114"/>
          </a:xfrm>
          <a:prstGeom prst="rect">
            <a:avLst/>
          </a:prstGeom>
        </p:spPr>
      </p:pic>
      <p:pic>
        <p:nvPicPr>
          <p:cNvPr id="9" name="Picture 8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0" y="181809"/>
            <a:ext cx="4597625" cy="242545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693540" y="1473200"/>
            <a:ext cx="1140577" cy="1010563"/>
            <a:chOff x="5875880" y="1532466"/>
            <a:chExt cx="1366517" cy="1075439"/>
          </a:xfrm>
        </p:grpSpPr>
        <p:sp>
          <p:nvSpPr>
            <p:cNvPr id="10" name="Rectangle 9"/>
            <p:cNvSpPr/>
            <p:nvPr/>
          </p:nvSpPr>
          <p:spPr>
            <a:xfrm>
              <a:off x="5875880" y="1532466"/>
              <a:ext cx="1366517" cy="1075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COM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Mean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Angle     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50834" y="1651849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7046337" y="1804249"/>
              <a:ext cx="45719" cy="457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046337" y="1979508"/>
              <a:ext cx="45719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046337" y="2131908"/>
              <a:ext cx="45719" cy="45719"/>
            </a:xfrm>
            <a:prstGeom prst="ellipse">
              <a:avLst/>
            </a:prstGeom>
            <a:noFill/>
            <a:ln>
              <a:solidFill>
                <a:srgbClr val="5EED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1091" y="2289207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1091" y="2444272"/>
              <a:ext cx="299486" cy="7764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57866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25333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44133" y="301575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3515731" flipV="1">
            <a:off x="4165602" y="5808113"/>
            <a:ext cx="778933" cy="57573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19600" y="5210309"/>
            <a:ext cx="35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θ</a:t>
            </a:r>
            <a:endParaRPr lang="en-US" sz="2800" b="1" dirty="0"/>
          </a:p>
        </p:txBody>
      </p:sp>
      <p:sp>
        <p:nvSpPr>
          <p:cNvPr id="24" name="Up Arrow 23"/>
          <p:cNvSpPr/>
          <p:nvPr/>
        </p:nvSpPr>
        <p:spPr>
          <a:xfrm>
            <a:off x="6045199" y="4572000"/>
            <a:ext cx="788918" cy="159173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Direction of Light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" name="Arc 4"/>
          <p:cNvSpPr/>
          <p:nvPr/>
        </p:nvSpPr>
        <p:spPr>
          <a:xfrm>
            <a:off x="2861731" y="3940309"/>
            <a:ext cx="2472266" cy="1930400"/>
          </a:xfrm>
          <a:prstGeom prst="arc">
            <a:avLst>
              <a:gd name="adj1" fmla="val 17165449"/>
              <a:gd name="adj2" fmla="val 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>
            <a:stCxn id="5" idx="0"/>
          </p:cNvCxnSpPr>
          <p:nvPr/>
        </p:nvCxnSpPr>
        <p:spPr>
          <a:xfrm flipH="1" flipV="1">
            <a:off x="4301067" y="3940309"/>
            <a:ext cx="68415" cy="235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1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ien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721104"/>
            <a:ext cx="3810000" cy="2142169"/>
          </a:xfrm>
          <a:prstGeom prst="rect">
            <a:avLst/>
          </a:prstGeom>
        </p:spPr>
      </p:pic>
      <p:pic>
        <p:nvPicPr>
          <p:cNvPr id="6" name="Picture 5" descr="Orien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17" y="721104"/>
            <a:ext cx="3810377" cy="2142169"/>
          </a:xfrm>
          <a:prstGeom prst="rect">
            <a:avLst/>
          </a:prstGeom>
        </p:spPr>
      </p:pic>
      <p:pic>
        <p:nvPicPr>
          <p:cNvPr id="7" name="Picture 6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54" y="721104"/>
            <a:ext cx="3813026" cy="2142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600200"/>
            <a:ext cx="1366516" cy="10754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COM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Angle     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728154" y="1719581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723657" y="1871981"/>
            <a:ext cx="45719" cy="4571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3657" y="2047240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23657" y="2199640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78411" y="2356939"/>
            <a:ext cx="299486" cy="77640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78411" y="2512004"/>
            <a:ext cx="299486" cy="7764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OrientationContFig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8740"/>
            <a:ext cx="9144000" cy="34026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5617" y="2589644"/>
            <a:ext cx="108758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90617" y="2589644"/>
            <a:ext cx="11976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84254" y="2589644"/>
            <a:ext cx="161674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333" y="224535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07733" y="221309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61465" y="218082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15m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617" y="880533"/>
            <a:ext cx="6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290617" y="880533"/>
            <a:ext cx="6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5s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71349" y="880533"/>
            <a:ext cx="7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2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traigh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9" y="1935917"/>
            <a:ext cx="7233481" cy="5040616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38919" y="129480"/>
            <a:ext cx="7403716" cy="1806437"/>
            <a:chOff x="368684" y="124749"/>
            <a:chExt cx="7923012" cy="2138888"/>
          </a:xfrm>
        </p:grpSpPr>
        <p:pic>
          <p:nvPicPr>
            <p:cNvPr id="22" name="Picture 21" descr="Straig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84" y="124749"/>
              <a:ext cx="2940334" cy="2138888"/>
            </a:xfrm>
            <a:prstGeom prst="rect">
              <a:avLst/>
            </a:prstGeom>
          </p:spPr>
        </p:pic>
        <p:pic>
          <p:nvPicPr>
            <p:cNvPr id="6" name="Picture 5" descr="Tran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644" y="124749"/>
              <a:ext cx="3801148" cy="2138888"/>
            </a:xfrm>
            <a:prstGeom prst="rect">
              <a:avLst/>
            </a:prstGeom>
          </p:spPr>
        </p:pic>
        <p:pic>
          <p:nvPicPr>
            <p:cNvPr id="8" name="Picture 7" descr="Trans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750" y="124749"/>
              <a:ext cx="3814946" cy="213888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28957" y="692372"/>
              <a:ext cx="1570701" cy="748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Covariance Ellipse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946443" y="882414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H="1">
              <a:off x="5823947" y="985856"/>
              <a:ext cx="299486" cy="174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35493" y="1241002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5617" y="1571587"/>
              <a:ext cx="123998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07999" y="1583512"/>
              <a:ext cx="795866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11m</a:t>
              </a:r>
              <a:endParaRPr lang="en-US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364644" y="1588523"/>
              <a:ext cx="1665489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547020" y="1600448"/>
              <a:ext cx="975073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18m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04327" y="1571587"/>
              <a:ext cx="245527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55793" y="1566585"/>
              <a:ext cx="836370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25m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7999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5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47019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15</a:t>
              </a:r>
              <a:endParaRPr lang="en-US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8957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25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3738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5" y="921870"/>
            <a:ext cx="2670140" cy="1964696"/>
          </a:xfrm>
          <a:prstGeom prst="rect">
            <a:avLst/>
          </a:prstGeom>
        </p:spPr>
      </p:pic>
      <p:pic>
        <p:nvPicPr>
          <p:cNvPr id="7" name="Picture 6" descr="Strigh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25" y="921870"/>
            <a:ext cx="1590814" cy="1968830"/>
          </a:xfrm>
          <a:prstGeom prst="rect">
            <a:avLst/>
          </a:prstGeom>
        </p:spPr>
      </p:pic>
      <p:pic>
        <p:nvPicPr>
          <p:cNvPr id="8" name="Picture 7" descr="Straight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39" y="911426"/>
            <a:ext cx="3422674" cy="197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886857"/>
            <a:ext cx="1324697" cy="78878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Pivot</a:t>
            </a:r>
          </a:p>
        </p:txBody>
      </p:sp>
      <p:sp>
        <p:nvSpPr>
          <p:cNvPr id="10" name="Oval 9"/>
          <p:cNvSpPr/>
          <p:nvPr/>
        </p:nvSpPr>
        <p:spPr>
          <a:xfrm>
            <a:off x="7672660" y="1955438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7938" y="2099489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677938" y="2281643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80207" y="2438942"/>
            <a:ext cx="195462" cy="45719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77938" y="259695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19867" y="9498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0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68133" y="9498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15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69939" y="952535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30</a:t>
            </a:r>
            <a:endParaRPr lang="en-US" i="1" dirty="0"/>
          </a:p>
        </p:txBody>
      </p:sp>
      <p:pic>
        <p:nvPicPr>
          <p:cNvPr id="5" name="Picture 4" descr="LFi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1" y="2944283"/>
            <a:ext cx="8369300" cy="369570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>
            <a:off x="1944055" y="1869924"/>
            <a:ext cx="0" cy="9997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7341" y="2196978"/>
            <a:ext cx="33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 flipV="1">
            <a:off x="1659472" y="5435600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V="1">
            <a:off x="4910611" y="4216427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V="1">
            <a:off x="8009353" y="3369780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4869939" y="5181601"/>
            <a:ext cx="2710268" cy="0"/>
          </a:xfrm>
          <a:prstGeom prst="line">
            <a:avLst/>
          </a:prstGeom>
          <a:ln w="57150" cmpd="sng"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or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41" y="457191"/>
            <a:ext cx="2425544" cy="2836958"/>
          </a:xfrm>
          <a:prstGeom prst="rect">
            <a:avLst/>
          </a:prstGeom>
        </p:spPr>
      </p:pic>
      <p:pic>
        <p:nvPicPr>
          <p:cNvPr id="18" name="Picture 17" descr="Fif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98" y="1153797"/>
            <a:ext cx="2413577" cy="3039121"/>
          </a:xfrm>
          <a:prstGeom prst="rect">
            <a:avLst/>
          </a:prstGeom>
        </p:spPr>
      </p:pic>
      <p:pic>
        <p:nvPicPr>
          <p:cNvPr id="22" name="Picture 21" descr="Sixt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53" y="2190561"/>
            <a:ext cx="2172575" cy="2821698"/>
          </a:xfrm>
          <a:prstGeom prst="rect">
            <a:avLst/>
          </a:prstGeom>
        </p:spPr>
      </p:pic>
      <p:pic>
        <p:nvPicPr>
          <p:cNvPr id="24" name="Picture 23" descr="Seco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90" y="1613009"/>
            <a:ext cx="2394464" cy="2975925"/>
          </a:xfrm>
          <a:prstGeom prst="rect">
            <a:avLst/>
          </a:prstGeom>
        </p:spPr>
      </p:pic>
      <p:pic>
        <p:nvPicPr>
          <p:cNvPr id="25" name="Picture 24" descr="Fir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1" y="2122043"/>
            <a:ext cx="2360399" cy="300874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442293" y="5198533"/>
            <a:ext cx="596268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45741" y="5267867"/>
            <a:ext cx="228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 Distance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69333" y="220133"/>
            <a:ext cx="8652934" cy="607906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7251376" y="508019"/>
            <a:ext cx="1140577" cy="1010563"/>
            <a:chOff x="5875880" y="1532466"/>
            <a:chExt cx="1366517" cy="1075439"/>
          </a:xfrm>
        </p:grpSpPr>
        <p:sp>
          <p:nvSpPr>
            <p:cNvPr id="33" name="Rectangle 32"/>
            <p:cNvSpPr/>
            <p:nvPr/>
          </p:nvSpPr>
          <p:spPr>
            <a:xfrm>
              <a:off x="5875880" y="1532466"/>
              <a:ext cx="1366517" cy="1075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COM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Mean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Angle     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050834" y="1651849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7046337" y="1804249"/>
              <a:ext cx="45719" cy="457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046337" y="1979508"/>
              <a:ext cx="45719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046337" y="2131908"/>
              <a:ext cx="45719" cy="45719"/>
            </a:xfrm>
            <a:prstGeom prst="ellipse">
              <a:avLst/>
            </a:prstGeom>
            <a:noFill/>
            <a:ln>
              <a:solidFill>
                <a:srgbClr val="5EED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01091" y="2289207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901091" y="2444272"/>
              <a:ext cx="299486" cy="7764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532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27381</TotalTime>
  <Words>96</Words>
  <Application>Microsoft Macintosh PowerPoint</Application>
  <PresentationFormat>On-screen Show (4:3)</PresentationFormat>
  <Paragraphs>58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38</cp:revision>
  <dcterms:created xsi:type="dcterms:W3CDTF">2016-02-17T23:01:57Z</dcterms:created>
  <dcterms:modified xsi:type="dcterms:W3CDTF">2016-03-09T17:47:51Z</dcterms:modified>
</cp:coreProperties>
</file>